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58" r:id="rId4"/>
    <p:sldId id="275" r:id="rId5"/>
    <p:sldId id="257" r:id="rId6"/>
    <p:sldId id="259" r:id="rId7"/>
    <p:sldId id="261" r:id="rId8"/>
    <p:sldId id="256" r:id="rId9"/>
    <p:sldId id="264" r:id="rId10"/>
    <p:sldId id="270" r:id="rId11"/>
    <p:sldId id="267" r:id="rId12"/>
    <p:sldId id="262" r:id="rId13"/>
    <p:sldId id="263" r:id="rId14"/>
    <p:sldId id="273" r:id="rId15"/>
    <p:sldId id="265" r:id="rId16"/>
    <p:sldId id="271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ownloads\img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ownloads\b591d40779406cb92b6da8eee1bca2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61925"/>
            <a:ext cx="9753600" cy="718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ownloads\img12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ownloads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wnloads\0006-006-Otkazatsja-ot-narkotikov-mozhno-tolko-odin-raz-PERVY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ownloads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img9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ownload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1095375"/>
            <a:ext cx="6219825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ownloads\img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ownloads\slid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\Download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ownloads\0032-02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07517"/>
            <a:ext cx="6858048" cy="588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ownloads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ownloads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509588"/>
            <a:ext cx="7781925" cy="583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ownloads\-108845716_437380701.pdf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ownloads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2018-11-21T06:12:40Z</dcterms:created>
  <dcterms:modified xsi:type="dcterms:W3CDTF">2018-11-21T06:26:11Z</dcterms:modified>
</cp:coreProperties>
</file>