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67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300" r:id="rId4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50" Type="http://schemas.microsoft.com/office/2015/10/relationships/revisionInfo" Target="revisionInfo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49585-2C93-451B-BC77-75949AA4F80F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FF767-07D9-4C6A-8551-B52629AC6A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2755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49585-2C93-451B-BC77-75949AA4F80F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FF767-07D9-4C6A-8551-B52629AC6A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2657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49585-2C93-451B-BC77-75949AA4F80F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FF767-07D9-4C6A-8551-B52629AC6A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7034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49585-2C93-451B-BC77-75949AA4F80F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FF767-07D9-4C6A-8551-B52629AC6A37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17365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49585-2C93-451B-BC77-75949AA4F80F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FF767-07D9-4C6A-8551-B52629AC6A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3915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49585-2C93-451B-BC77-75949AA4F80F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FF767-07D9-4C6A-8551-B52629AC6A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7633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49585-2C93-451B-BC77-75949AA4F80F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FF767-07D9-4C6A-8551-B52629AC6A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6195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49585-2C93-451B-BC77-75949AA4F80F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FF767-07D9-4C6A-8551-B52629AC6A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3305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49585-2C93-451B-BC77-75949AA4F80F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FF767-07D9-4C6A-8551-B52629AC6A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4714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49585-2C93-451B-BC77-75949AA4F80F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FF767-07D9-4C6A-8551-B52629AC6A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2612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49585-2C93-451B-BC77-75949AA4F80F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FF767-07D9-4C6A-8551-B52629AC6A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6921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49585-2C93-451B-BC77-75949AA4F80F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FF767-07D9-4C6A-8551-B52629AC6A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7019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49585-2C93-451B-BC77-75949AA4F80F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FF767-07D9-4C6A-8551-B52629AC6A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6538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49585-2C93-451B-BC77-75949AA4F80F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FF767-07D9-4C6A-8551-B52629AC6A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2660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49585-2C93-451B-BC77-75949AA4F80F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FF767-07D9-4C6A-8551-B52629AC6A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5346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49585-2C93-451B-BC77-75949AA4F80F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FF767-07D9-4C6A-8551-B52629AC6A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9932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49585-2C93-451B-BC77-75949AA4F80F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FF767-07D9-4C6A-8551-B52629AC6A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7592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C149585-2C93-451B-BC77-75949AA4F80F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FF767-07D9-4C6A-8551-B52629AC6A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5417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pandia.ru/text/category/oplata_truda/" TargetMode="External"/><Relationship Id="rId1" Type="http://schemas.openxmlformats.org/officeDocument/2006/relationships/slideLayout" Target="../slideLayouts/slideLayout1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://pandia.ru/text/category/bezrabotitca/" TargetMode="External"/><Relationship Id="rId1" Type="http://schemas.openxmlformats.org/officeDocument/2006/relationships/slideLayout" Target="../slideLayouts/slideLayout1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://pandia.ru/text/category/natcionalmznie_hozyajstva/" TargetMode="External"/><Relationship Id="rId1" Type="http://schemas.openxmlformats.org/officeDocument/2006/relationships/slideLayout" Target="../slideLayouts/slideLayout1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CDEAED-174D-42A4-9B9A-A9A761A708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124199"/>
          </a:xfrm>
        </p:spPr>
        <p:txBody>
          <a:bodyPr/>
          <a:lstStyle/>
          <a:p>
            <a:r>
              <a:rPr lang="ru-RU" sz="5400" dirty="0"/>
              <a:t> </a:t>
            </a:r>
            <a:r>
              <a:rPr lang="ru-RU" sz="5400" b="1" dirty="0"/>
              <a:t>Всероссийский</a:t>
            </a:r>
            <a:br>
              <a:rPr lang="ru-RU" sz="5400" b="1" dirty="0"/>
            </a:br>
            <a:r>
              <a:rPr lang="ru-RU" sz="5400" b="1" dirty="0"/>
              <a:t>экономический диктант</a:t>
            </a:r>
            <a:br>
              <a:rPr lang="ru-RU" sz="5400" dirty="0"/>
            </a:br>
            <a:br>
              <a:rPr lang="ru-RU" sz="4800" dirty="0"/>
            </a:br>
            <a:r>
              <a:rPr lang="ru-RU" sz="3200" b="1" i="1" dirty="0"/>
              <a:t>«Сильная экономика – процветающая Россия»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2E5D06A-14FA-4DAD-98EE-B6C53F0C3E5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/>
              <a:t>Часть 1</a:t>
            </a:r>
          </a:p>
        </p:txBody>
      </p:sp>
    </p:spTree>
    <p:extLst>
      <p:ext uri="{BB962C8B-B14F-4D97-AF65-F5344CB8AC3E}">
        <p14:creationId xmlns:p14="http://schemas.microsoft.com/office/powerpoint/2010/main" val="3936242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8B5BB6-7468-409D-BC7C-1476DCE80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dirty="0"/>
              <a:t> 9.  Публичная продажа, при которой покупателем становится тот, кто </a:t>
            </a:r>
            <a:br>
              <a:rPr lang="ru-RU" sz="4400" dirty="0"/>
            </a:br>
            <a:r>
              <a:rPr lang="ru-RU" sz="4400" dirty="0"/>
              <a:t>дает за вещь наибольшую цену… 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7725329-3037-413E-BD81-B4045B80A74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3240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156A44-2DC7-444F-9F48-D114941F4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6" y="1104182"/>
            <a:ext cx="8825657" cy="3278038"/>
          </a:xfrm>
        </p:spPr>
        <p:txBody>
          <a:bodyPr/>
          <a:lstStyle/>
          <a:p>
            <a:r>
              <a:rPr lang="ru-RU" sz="4400" dirty="0"/>
              <a:t> 10. В бухгалтерском учете остаток, разница между приходом и расходом… 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16AC830-0E98-44A0-A85A-4BA7D9B8C3C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922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D8B19D-765D-4BE5-9486-81ACB5C9BA2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Часть 2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8B6FA6-AAC7-4C7A-A48E-553D539C97C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0700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17924B-43F7-42C3-8C0E-B60740B7EC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 </a:t>
            </a:r>
            <a:r>
              <a:rPr lang="ru-RU" sz="4000" dirty="0"/>
              <a:t>11.  Разрешение на въезд, выезд, проживание или проезд через территорию другого государства…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09AD451-9B05-4516-BE0B-C21ECEF803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1699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9B649F-F6F9-44E7-A101-8F419C068A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2606615"/>
          </a:xfrm>
        </p:spPr>
        <p:txBody>
          <a:bodyPr/>
          <a:lstStyle/>
          <a:p>
            <a:r>
              <a:rPr lang="ru-RU" sz="4400" dirty="0"/>
              <a:t>12.Косвенные налоги на товары массового потребления…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F5A2CA8-1BC0-4B7D-B5C8-5BC5678FA65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8030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7DB1F5-865B-4EEA-B77D-1CF1589526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2270185"/>
          </a:xfrm>
        </p:spPr>
        <p:txBody>
          <a:bodyPr/>
          <a:lstStyle/>
          <a:p>
            <a:r>
              <a:rPr lang="ru-RU" sz="4400" dirty="0"/>
              <a:t>13. Вес товара в таре и упаковке…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66F681C-DECC-4370-9508-A5F692799AA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0744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7C1E2CC9-178B-4B05-B5D0-5877D8DFD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14.  Вес товара без тары и упаковке… 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6876D24-547C-47DA-AA6A-E07E407F406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3179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BEB88E-A6A6-434E-A224-C460459E7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15. Форма присвоения экономических ресурсов - это…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4EBB65E-5B3D-419C-A4C3-DCBA626ED04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6668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CC7D11-FFB1-4029-8DB8-B6737B175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16. Выпуск новых партий бумажных денег - это…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A8BE867-C2B1-4ECD-B6B4-F6BACD51F3A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6536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4A209F-6F6D-462D-9993-BB5EA8402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17.</a:t>
            </a:r>
            <a:r>
              <a:rPr lang="ru-RU" dirty="0"/>
              <a:t> </a:t>
            </a:r>
            <a:r>
              <a:rPr lang="en-US" dirty="0" err="1"/>
              <a:t>Соперничество</a:t>
            </a:r>
            <a:r>
              <a:rPr lang="en-US" dirty="0"/>
              <a:t> </a:t>
            </a:r>
            <a:r>
              <a:rPr lang="en-US" dirty="0" err="1"/>
              <a:t>между</a:t>
            </a:r>
            <a:r>
              <a:rPr lang="en-US" dirty="0"/>
              <a:t> </a:t>
            </a:r>
            <a:r>
              <a:rPr lang="en-US" dirty="0" err="1"/>
              <a:t>участниками</a:t>
            </a:r>
            <a:r>
              <a:rPr lang="en-US" dirty="0"/>
              <a:t> </a:t>
            </a:r>
            <a:r>
              <a:rPr lang="en-US" dirty="0" err="1"/>
              <a:t>рынка</a:t>
            </a:r>
            <a:r>
              <a:rPr lang="en-US" dirty="0"/>
              <a:t> </a:t>
            </a:r>
            <a:r>
              <a:rPr lang="en-US" dirty="0" err="1"/>
              <a:t>называется</a:t>
            </a:r>
            <a:r>
              <a:rPr lang="en-US" dirty="0"/>
              <a:t>…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7E3FC39-FDCD-41DF-A5AD-2B8C71AA5FC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7929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E6ECCE-7736-4D63-B34F-D4239B347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6" y="1069675"/>
            <a:ext cx="8825657" cy="2389517"/>
          </a:xfrm>
        </p:spPr>
        <p:txBody>
          <a:bodyPr/>
          <a:lstStyle/>
          <a:p>
            <a:r>
              <a:rPr lang="ru-RU" sz="4400" dirty="0"/>
              <a:t>1. Обмен товара на товар… </a:t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11674CA-0568-4986-8396-D5B35594A6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 flipH="1">
            <a:off x="1026543" y="2639683"/>
            <a:ext cx="128412" cy="1380226"/>
          </a:xfrm>
        </p:spPr>
        <p:txBody>
          <a:bodyPr>
            <a:normAutofit/>
          </a:bodyPr>
          <a:lstStyle/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899033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5D4848-4F99-4DAA-B3FE-3CC5519D7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18. </a:t>
            </a:r>
            <a:r>
              <a:rPr lang="ru-RU" sz="4000" dirty="0"/>
              <a:t>Сопоставление стоимости произведённой продукции со стоимостью всех   использованных ресурсов называется…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D6D0A18-9870-4205-91CD-F97524B6C352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172304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E71EF7-2B84-45F7-80A7-80276D7DD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19. Самостоятельный хозяйственный субъект типа фабрики, завода, магазина, фермы, шахты…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31AD909-CA83-4E3B-AA76-BA84BC8EF33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4811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232230-1FFA-41BC-815C-4005867DD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20.  Анализ выпуска всех видов продукции в стране и в мире…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920A46E-2D6F-40AB-B969-A9163099912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113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75F43C-3D32-427C-8EF3-ABE087FBB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C42983A-1073-4783-B840-C6FD12FD4D7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6600" dirty="0"/>
              <a:t>ЧАСТЬ 3</a:t>
            </a:r>
          </a:p>
        </p:txBody>
      </p:sp>
    </p:spTree>
    <p:extLst>
      <p:ext uri="{BB962C8B-B14F-4D97-AF65-F5344CB8AC3E}">
        <p14:creationId xmlns:p14="http://schemas.microsoft.com/office/powerpoint/2010/main" val="2724368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A7A415-11A0-4CB0-AC37-97625CB3E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21.   Группа фирм, выпускающих одинаковую продукцию, использующих сходную технологию и одинаковое сырьё.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02F76E6-E0F6-44F8-B6C7-204EED41063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1216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47E34F-8AFD-4C2E-A4F0-16FD0D127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22. Процесс передачи государственной собственности в частные руки называется…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A449746-9ACA-4B8A-9684-AA5180BD8C5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5692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F9F8DB-F93E-417A-BA2B-24570BB42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23. Организация, состоящая из нескольких предприятий…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87548D5-94BD-4732-91A7-D1C2CAF516F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6454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1C9C62-8EAE-45E5-95E4-C5F7FA605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24. </a:t>
            </a:r>
            <a:r>
              <a:rPr lang="ru-RU" sz="4400" dirty="0"/>
              <a:t>Совокупность общественных отношений в сфере производства, обмена, распределения    и потребления материальных благ</a:t>
            </a:r>
            <a:r>
              <a:rPr lang="ru-RU" dirty="0"/>
              <a:t>…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222ED8E-7CE9-4778-9E7B-F29D2F65B1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24287"/>
          </a:xfrm>
        </p:spPr>
        <p:txBody>
          <a:bodyPr>
            <a:normAutofit fontScale="5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7648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663318-9DA5-45DE-B9DF-A23CF582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25.  Перечислите факторы производства…</a:t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5545BEC-8A5E-4C03-82A4-D03162DC6BE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009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023FBF-1C3C-46EC-96C6-727071AC6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26. Получение максимально возможных благ от имеющихся ресурсов называется…</a:t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CEF08C0-FB1E-4761-BB22-B21D2BC1508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590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6191AC-A28D-4D4D-8E90-637CC2FAF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/>
              <a:t>2.  Человек или организация, которые теряют деньги и не могут выплатить их… </a:t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6DFD7C4-E0A3-4B34-8D3B-D914497FF81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974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90C710-700A-4D28-9D6E-7AF0D5116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27.Перечислите пять признаков собственности.</a:t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12A427C-00BC-4FB8-B218-369C9FAC22C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881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EC4723-A1C1-4340-B058-49FD737F6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28. Долговременные вложения в какие-либо отрасли экономики как внутри страны, так и за границей.</a:t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BD7D594-9FEC-4020-B3EC-B357D1A8D50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725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551EC8-FAF3-4A6B-9604-7640EF393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29. Перечислите виды собственности.</a:t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9385A26-D18F-4A5F-B227-065801F13DE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535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1097F7-D5E8-43DC-AC30-EA3EDE590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/>
              <a:t>30.Экономическая политика государства, направленная на защиту отечественных производителей от иностранной конкуренции с помощью таможенных пошлин…</a:t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86D3FB3-14EA-4C71-963D-03CA0CA384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54954" y="1268083"/>
            <a:ext cx="8825659" cy="2260121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1786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BE2438-5CEF-43A0-B264-EF62B7C60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8F33D35-914A-4AE0-B245-4CE3E4B5F49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/>
              <a:t>ЧАСТЬ 4</a:t>
            </a:r>
          </a:p>
        </p:txBody>
      </p:sp>
    </p:spTree>
    <p:extLst>
      <p:ext uri="{BB962C8B-B14F-4D97-AF65-F5344CB8AC3E}">
        <p14:creationId xmlns:p14="http://schemas.microsoft.com/office/powerpoint/2010/main" val="4252206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6F3406-E416-410C-BD22-7626C81AD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31.Закончите высказывание: «Существуют следующие формы </a:t>
            </a:r>
            <a:r>
              <a:rPr lang="ru-RU" dirty="0">
                <a:hlinkClick r:id="rId2" tooltip="Оплата труда"/>
              </a:rPr>
              <a:t>оплаты труда…</a:t>
            </a:r>
            <a:r>
              <a:rPr lang="ru-RU" dirty="0"/>
              <a:t>»</a:t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DA0C133-3289-43E9-81CE-45A2F2B9DCD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342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EB3360-A3C0-42CB-8140-EC088FFD0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32. Превышение доходной части бюджета над расходной называется…</a:t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B9C7C45-26D1-457F-B446-5F78DDECDD9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5187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E8686E-5546-4D5C-BBA0-C4364E84C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/>
              <a:t>33. Национальное хозяйство, в котором большинство рынков и отраслей недоступно иностранным хозяйствующим субъектам – это…</a:t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F4FE9C7-8EF2-4193-8DA8-8984CCE2E2B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4839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5590CE-60E5-4C9B-B3B4-6DD013CF8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34. Перечислите виды </a:t>
            </a:r>
            <a:r>
              <a:rPr lang="ru-RU" dirty="0">
                <a:hlinkClick r:id="rId2" tooltip="Безработица"/>
              </a:rPr>
              <a:t>безработицы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53AEC21-45AD-4C98-AC63-2278595721D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1614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2DC022-8C0B-4F84-95AE-C09F584F0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35. Процесс экономического сотрудничества, объединения нескольких государств – это…</a:t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9611197-3608-4480-BF2E-FC099EE7199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9168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1E0469-2882-42B3-A761-C2BED0EE9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3.  Плата за пользование кредитом или денежной ссудой… </a:t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4BBA33E-E050-4D69-B2E8-C5AFAD9F686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3492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60B0C4-96C6-4668-8C30-F712FA7C3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36. Группа фирм, производящих сходную продукцию и использующих сходные технологии называется…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8977444-3138-42B9-AAFF-42AFB11105E2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530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348F29-81C6-4259-B531-E8BBF819D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37. Совокупность </a:t>
            </a:r>
            <a:r>
              <a:rPr lang="ru-RU" dirty="0">
                <a:hlinkClick r:id="rId2" tooltip="Национальные хозяйства"/>
              </a:rPr>
              <a:t>национальных хозяйств</a:t>
            </a:r>
            <a:r>
              <a:rPr lang="ru-RU" dirty="0"/>
              <a:t> всех стран мира…</a:t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E2F7292-B104-45C0-A2F0-914A0FCDC152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5366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E11905-E0BF-42CC-919C-B9F3EC618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/>
              <a:t>38. Самостоятельная хозяйственная деятельность отдельных людей и объединений, направленная на получение прибыли…</a:t>
            </a:r>
            <a:br>
              <a:rPr lang="ru-RU" sz="4400" dirty="0"/>
            </a:br>
            <a:endParaRPr lang="ru-RU" sz="4400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24D9EC3-FA77-420C-A352-361BC8CEFF1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161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A791BB-9993-45C1-8115-ED9B3F5B7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39. Специализация отдельных стран на производстве товаров и услуг, которыми они обмениваются между собой….</a:t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1A91044-4355-4E78-AA84-0A310A1E44F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3993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9DAEB8-7E6A-4950-8156-6E7FCA11B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40. Перечислите три типа организации предпринимательства (бизнеса)….</a:t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D3C4BAB-7307-4058-A533-D91B648E197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2169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E3F3A6-10FF-4457-B7AD-C5C254C99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6" y="1328469"/>
            <a:ext cx="8825657" cy="2674188"/>
          </a:xfrm>
        </p:spPr>
        <p:txBody>
          <a:bodyPr/>
          <a:lstStyle/>
          <a:p>
            <a:r>
              <a:rPr lang="ru-RU" dirty="0"/>
              <a:t>4. Выдача в долг денег или товаров на условиях их возврата с процентами… 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2A7DC78-1D3D-49AB-8F6B-401904CF535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9889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7F72D8-5C33-4CED-80DC-1F42E3DA7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6" y="1199073"/>
            <a:ext cx="8825657" cy="2648308"/>
          </a:xfrm>
        </p:spPr>
        <p:txBody>
          <a:bodyPr/>
          <a:lstStyle/>
          <a:p>
            <a:r>
              <a:rPr lang="ru-RU" dirty="0"/>
              <a:t> </a:t>
            </a:r>
            <a:r>
              <a:rPr lang="ru-RU" sz="4400" dirty="0"/>
              <a:t>5.  Изменение цены валюты или акции на бирже…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CD12203-FBAF-4E3B-AFEB-14159A0BCAE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9890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2D6E39-409D-40BB-823A-0D3730D9F0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6" y="1181820"/>
            <a:ext cx="8825657" cy="2251494"/>
          </a:xfrm>
        </p:spPr>
        <p:txBody>
          <a:bodyPr/>
          <a:lstStyle/>
          <a:p>
            <a:r>
              <a:rPr lang="ru-RU" sz="4400" dirty="0"/>
              <a:t>6. Как называется посредник по заключению сделок на бирже… 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B90CC1E-1EBD-4214-88AA-A4CA7E06A4A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2768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A3C8E9-7DC9-4AC6-AE2F-C032F9693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dirty="0"/>
              <a:t> 7.  Документ, в котором дается распоряжение банку выдать предъявителю </a:t>
            </a:r>
            <a:br>
              <a:rPr lang="ru-RU" sz="4400" dirty="0"/>
            </a:br>
            <a:r>
              <a:rPr lang="ru-RU" sz="4400" dirty="0"/>
              <a:t>определенную сумму денег… 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726BE89-0CAD-4C40-8170-1F62C1E5A88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3402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04F48F-914C-4D43-8DFC-5578FE323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dirty="0"/>
              <a:t>8.  Письменное долговое обязательство уплатить кому- либо определенную </a:t>
            </a:r>
            <a:br>
              <a:rPr lang="ru-RU" sz="4400" dirty="0"/>
            </a:br>
            <a:r>
              <a:rPr lang="ru-RU" sz="4400" dirty="0"/>
              <a:t>сумму денег в установленный срок… 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38F6C0D-3441-4EAF-A1E6-29E2EC721EF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0920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44</TotalTime>
  <Words>490</Words>
  <Application>Microsoft Office PowerPoint</Application>
  <PresentationFormat>Широкоэкранный</PresentationFormat>
  <Paragraphs>46</Paragraphs>
  <Slides>44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44</vt:i4>
      </vt:variant>
    </vt:vector>
  </HeadingPairs>
  <TitlesOfParts>
    <vt:vector size="48" baseType="lpstr">
      <vt:lpstr>Arial</vt:lpstr>
      <vt:lpstr>Century Gothic</vt:lpstr>
      <vt:lpstr>Wingdings 3</vt:lpstr>
      <vt:lpstr>Ион</vt:lpstr>
      <vt:lpstr> Всероссийский экономический диктант  «Сильная экономика – процветающая Россия»</vt:lpstr>
      <vt:lpstr>1. Обмен товара на товар…  </vt:lpstr>
      <vt:lpstr>2.  Человек или организация, которые теряют деньги и не могут выплатить их…  </vt:lpstr>
      <vt:lpstr>3.  Плата за пользование кредитом или денежной ссудой…  </vt:lpstr>
      <vt:lpstr>4. Выдача в долг денег или товаров на условиях их возврата с процентами… </vt:lpstr>
      <vt:lpstr> 5.  Изменение цены валюты или акции на бирже…</vt:lpstr>
      <vt:lpstr>6. Как называется посредник по заключению сделок на бирже… </vt:lpstr>
      <vt:lpstr> 7.  Документ, в котором дается распоряжение банку выдать предъявителю  определенную сумму денег… </vt:lpstr>
      <vt:lpstr>8.  Письменное долговое обязательство уплатить кому- либо определенную  сумму денег в установленный срок… </vt:lpstr>
      <vt:lpstr> 9.  Публичная продажа, при которой покупателем становится тот, кто  дает за вещь наибольшую цену… </vt:lpstr>
      <vt:lpstr> 10. В бухгалтерском учете остаток, разница между приходом и расходом… </vt:lpstr>
      <vt:lpstr>Часть 2</vt:lpstr>
      <vt:lpstr> 11.  Разрешение на въезд, выезд, проживание или проезд через территорию другого государства… </vt:lpstr>
      <vt:lpstr>12.Косвенные налоги на товары массового потребления… </vt:lpstr>
      <vt:lpstr>13. Вес товара в таре и упаковке… </vt:lpstr>
      <vt:lpstr>14.  Вес товара без тары и упаковке… </vt:lpstr>
      <vt:lpstr>15. Форма присвоения экономических ресурсов - это…</vt:lpstr>
      <vt:lpstr> 16. Выпуск новых партий бумажных денег - это…</vt:lpstr>
      <vt:lpstr> 17. Соперничество между участниками рынка называется…</vt:lpstr>
      <vt:lpstr> 18. Сопоставление стоимости произведённой продукции со стоимостью всех   использованных ресурсов называется…</vt:lpstr>
      <vt:lpstr> 19. Самостоятельный хозяйственный субъект типа фабрики, завода, магазина, фермы, шахты…</vt:lpstr>
      <vt:lpstr> 20.  Анализ выпуска всех видов продукции в стране и в мире…</vt:lpstr>
      <vt:lpstr>Презентация PowerPoint</vt:lpstr>
      <vt:lpstr>21.   Группа фирм, выпускающих одинаковую продукцию, использующих сходную технологию и одинаковое сырьё.</vt:lpstr>
      <vt:lpstr> 22. Процесс передачи государственной собственности в частные руки называется…</vt:lpstr>
      <vt:lpstr>23. Организация, состоящая из нескольких предприятий…</vt:lpstr>
      <vt:lpstr> 24. Совокупность общественных отношений в сфере производства, обмена, распределения    и потребления материальных благ…</vt:lpstr>
      <vt:lpstr>25.  Перечислите факторы производства… </vt:lpstr>
      <vt:lpstr>26. Получение максимально возможных благ от имеющихся ресурсов называется… </vt:lpstr>
      <vt:lpstr>27.Перечислите пять признаков собственности. </vt:lpstr>
      <vt:lpstr>28. Долговременные вложения в какие-либо отрасли экономики как внутри страны, так и за границей. </vt:lpstr>
      <vt:lpstr>29. Перечислите виды собственности. </vt:lpstr>
      <vt:lpstr>30.Экономическая политика государства, направленная на защиту отечественных производителей от иностранной конкуренции с помощью таможенных пошлин… </vt:lpstr>
      <vt:lpstr>Презентация PowerPoint</vt:lpstr>
      <vt:lpstr>31.Закончите высказывание: «Существуют следующие формы оплаты труда…» </vt:lpstr>
      <vt:lpstr>32. Превышение доходной части бюджета над расходной называется… </vt:lpstr>
      <vt:lpstr>33. Национальное хозяйство, в котором большинство рынков и отраслей недоступно иностранным хозяйствующим субъектам – это… </vt:lpstr>
      <vt:lpstr>34. Перечислите виды безработицы. </vt:lpstr>
      <vt:lpstr>35. Процесс экономического сотрудничества, объединения нескольких государств – это… </vt:lpstr>
      <vt:lpstr>36. Группа фирм, производящих сходную продукцию и использующих сходные технологии называется…</vt:lpstr>
      <vt:lpstr>37. Совокупность национальных хозяйств всех стран мира… </vt:lpstr>
      <vt:lpstr>38. Самостоятельная хозяйственная деятельность отдельных людей и объединений, направленная на получение прибыли… </vt:lpstr>
      <vt:lpstr>39. Специализация отдельных стран на производстве товаров и услуг, которыми они обмениваются между собой…. </vt:lpstr>
      <vt:lpstr>40. Перечислите три типа организации предпринимательства (бизнеса)….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Экономический диктант</dc:title>
  <dc:creator>Обычное пользование</dc:creator>
  <cp:lastModifiedBy>Обычное пользование</cp:lastModifiedBy>
  <cp:revision>7</cp:revision>
  <dcterms:created xsi:type="dcterms:W3CDTF">2017-09-23T20:03:47Z</dcterms:created>
  <dcterms:modified xsi:type="dcterms:W3CDTF">2017-09-25T19:06:42Z</dcterms:modified>
</cp:coreProperties>
</file>