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0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7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5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03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736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91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63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9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30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71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6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92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01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53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6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93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9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C149585-2C93-451B-BC77-75949AA4F80F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FF767-07D9-4C6A-8551-B52629AC6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5417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pandia.ru/text/category/oplata_truda/" TargetMode="External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pandia.ru/text/category/bezrabotitca/" TargetMode="External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pandia.ru/text/category/natcionalmznie_hozyajstva/" TargetMode="External"/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DEAED-174D-42A4-9B9A-A9A761A70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124199"/>
          </a:xfrm>
        </p:spPr>
        <p:txBody>
          <a:bodyPr/>
          <a:lstStyle/>
          <a:p>
            <a:r>
              <a:rPr lang="ru-RU" sz="5400" dirty="0"/>
              <a:t> </a:t>
            </a:r>
            <a:r>
              <a:rPr lang="ru-RU" sz="5400" b="1" dirty="0"/>
              <a:t>Всероссийский</a:t>
            </a:r>
            <a:br>
              <a:rPr lang="ru-RU" sz="5400" b="1" dirty="0"/>
            </a:br>
            <a:r>
              <a:rPr lang="ru-RU" sz="5400" b="1" dirty="0"/>
              <a:t>экономический диктант</a:t>
            </a:r>
            <a:br>
              <a:rPr lang="ru-RU" sz="5400" dirty="0"/>
            </a:br>
            <a:br>
              <a:rPr lang="ru-RU" sz="4800" dirty="0"/>
            </a:br>
            <a:r>
              <a:rPr lang="ru-RU" sz="3200" b="1" i="1" dirty="0"/>
              <a:t>«Сильная экономика – процветающая Россия»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2E5D06A-14FA-4DAD-98EE-B6C53F0C3E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Часть 1</a:t>
            </a:r>
          </a:p>
        </p:txBody>
      </p:sp>
    </p:spTree>
    <p:extLst>
      <p:ext uri="{BB962C8B-B14F-4D97-AF65-F5344CB8AC3E}">
        <p14:creationId xmlns:p14="http://schemas.microsoft.com/office/powerpoint/2010/main" val="393624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B5BB6-7468-409D-BC7C-1476DCE80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/>
              <a:t> 9.  Публичная продажа, при которой покупателем становится тот, кто </a:t>
            </a:r>
            <a:br>
              <a:rPr lang="ru-RU" sz="4400" dirty="0"/>
            </a:br>
            <a:r>
              <a:rPr lang="ru-RU" sz="4400" dirty="0"/>
              <a:t>дает за вещь наибольшую цену…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725329-3037-413E-BD81-B4045B80A7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24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56A44-2DC7-444F-9F48-D114941F4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1104182"/>
            <a:ext cx="8825657" cy="3278038"/>
          </a:xfrm>
        </p:spPr>
        <p:txBody>
          <a:bodyPr/>
          <a:lstStyle/>
          <a:p>
            <a:r>
              <a:rPr lang="ru-RU" sz="4400" dirty="0"/>
              <a:t> 10. В бухгалтерском учете остаток, разница между приходом и расходом…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6AC830-0E98-44A0-A85A-4BA7D9B8C3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D8B19D-765D-4BE5-9486-81ACB5C9B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Часть 2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8B6FA6-AAC7-4C7A-A48E-553D539C97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70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7924B-43F7-42C3-8C0E-B60740B7EC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4000" dirty="0"/>
              <a:t>11.  Разрешение на въезд, выезд, проживание или проезд через территорию другого государства…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9AD451-9B05-4516-BE0B-C21ECEF803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69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B649F-F6F9-44E7-A101-8F419C068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606615"/>
          </a:xfrm>
        </p:spPr>
        <p:txBody>
          <a:bodyPr/>
          <a:lstStyle/>
          <a:p>
            <a:r>
              <a:rPr lang="ru-RU" sz="4400" dirty="0"/>
              <a:t>12.Косвенные налоги на товары массового потребления…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5A2CA8-1BC0-4B7D-B5C8-5BC5678FA6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03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DB1F5-865B-4EEA-B77D-1CF158952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270185"/>
          </a:xfrm>
        </p:spPr>
        <p:txBody>
          <a:bodyPr/>
          <a:lstStyle/>
          <a:p>
            <a:r>
              <a:rPr lang="ru-RU" sz="4400" dirty="0"/>
              <a:t>13. Вес товара в таре и упаковке…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6F681C-DECC-4370-9508-A5F692799A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74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C1E2CC9-178B-4B05-B5D0-5877D8DFD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14.  Вес товара без тары и упаковке…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876D24-547C-47DA-AA6A-E07E407F4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17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EB88E-A6A6-434E-A224-C460459E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15. Форма присвоения экономических ресурсов - это…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EBB65E-5B3D-419C-A4C3-DCBA626ED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66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C7D11-FFB1-4029-8DB8-B6737B17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16. Выпуск новых партий бумажных денег - это…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8BE867-C2B1-4ECD-B6B4-F6BACD51F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53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A209F-6F6D-462D-9993-BB5EA840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17.</a:t>
            </a:r>
            <a:r>
              <a:rPr lang="ru-RU" dirty="0"/>
              <a:t> </a:t>
            </a:r>
            <a:r>
              <a:rPr lang="en-US" dirty="0" err="1"/>
              <a:t>Соперничество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участниками</a:t>
            </a:r>
            <a:r>
              <a:rPr lang="en-US" dirty="0"/>
              <a:t> </a:t>
            </a:r>
            <a:r>
              <a:rPr lang="en-US" dirty="0" err="1"/>
              <a:t>рынка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…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E3FC39-FDCD-41DF-A5AD-2B8C71AA5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2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E6ECCE-7736-4D63-B34F-D4239B34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1069675"/>
            <a:ext cx="8825657" cy="2389517"/>
          </a:xfrm>
        </p:spPr>
        <p:txBody>
          <a:bodyPr/>
          <a:lstStyle/>
          <a:p>
            <a:r>
              <a:rPr lang="ru-RU" sz="4400" dirty="0"/>
              <a:t>1. Обмен товара на товар… 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1674CA-0568-4986-8396-D5B35594A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1026543" y="2639683"/>
            <a:ext cx="128412" cy="1380226"/>
          </a:xfrm>
        </p:spPr>
        <p:txBody>
          <a:bodyPr>
            <a:normAutofit/>
          </a:bodyPr>
          <a:lstStyle/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9903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5D4848-4F99-4DAA-B3FE-3CC5519D7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18. </a:t>
            </a:r>
            <a:r>
              <a:rPr lang="ru-RU" sz="4000" dirty="0"/>
              <a:t>Сопоставление стоимости произведённой продукции со стоимостью всех   использованных ресурсов называется…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6D0A18-9870-4205-91CD-F97524B6C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7230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71EF7-2B84-45F7-80A7-80276D7DD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19. Самостоятельный хозяйственный субъект типа фабрики, завода, магазина, фермы, шахты…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1AD909-CA83-4E3B-AA76-BA84BC8EF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81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232230-1FFA-41BC-815C-4005867DD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20.  Анализ выпуска всех видов продукции в стране и в мире…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20A46E-2D6F-40AB-B969-A91630999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11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5F43C-3D32-427C-8EF3-ABE087FBB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42983A-1073-4783-B840-C6FD12FD4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6600" dirty="0"/>
              <a:t>ЧАСТЬ 3</a:t>
            </a:r>
          </a:p>
        </p:txBody>
      </p:sp>
    </p:spTree>
    <p:extLst>
      <p:ext uri="{BB962C8B-B14F-4D97-AF65-F5344CB8AC3E}">
        <p14:creationId xmlns:p14="http://schemas.microsoft.com/office/powerpoint/2010/main" val="272436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7A415-11A0-4CB0-AC37-97625CB3E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21.   Группа фирм, выпускающих одинаковую продукцию, использующих сходную технологию и одинаковое сырьё.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2F76E6-E0F6-44F8-B6C7-204EED410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21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47E34F-8AFD-4C2E-A4F0-16FD0D127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22. Процесс передачи государственной собственности в частные руки называется…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449746-9ACA-4B8A-9684-AA5180BD8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69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F9F8DB-F93E-417A-BA2B-24570BB42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23. Организация, состоящая из нескольких предприятий…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7548D5-94BD-4732-91A7-D1C2CAF51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45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1C9C62-8EAE-45E5-95E4-C5F7FA605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24. </a:t>
            </a:r>
            <a:r>
              <a:rPr lang="ru-RU" sz="4400" dirty="0"/>
              <a:t>Совокупность общественных отношений в сфере производства, обмена, распределения    и потребления материальных благ</a:t>
            </a:r>
            <a:r>
              <a:rPr lang="ru-RU" dirty="0"/>
              <a:t>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22ED8E-7CE9-4778-9E7B-F29D2F65B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24287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64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663318-9DA5-45DE-B9DF-A23CF5823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25.  Перечислите факторы производства…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45BEC-8A5E-4C03-82A4-D03162DC6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00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023FBF-1C3C-46EC-96C6-727071AC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26. Получение максимально возможных благ от имеющихся ресурсов называется…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EF08C0-FB1E-4761-BB22-B21D2BC15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59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191AC-A28D-4D4D-8E90-637CC2FA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/>
              <a:t>2.  Человек или организация, которые теряют деньги и не могут выплатить их… 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DFD7C4-E0A3-4B34-8D3B-D914497FF8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7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0C710-700A-4D28-9D6E-7AF0D5116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27.Перечислите пять признаков собственности.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2A427C-00BC-4FB8-B218-369C9FAC2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8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EC4723-A1C1-4340-B058-49FD737F6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28. Долговременные вложения в какие-либо отрасли экономики как внутри страны, так и за границей.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D7D594-9FEC-4020-B3EC-B357D1A8D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2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551EC8-FAF3-4A6B-9604-7640EF39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29. Перечислите виды собственности.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85A26-D18F-4A5F-B227-065801F13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53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1097F7-D5E8-43DC-AC30-EA3EDE590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30.Экономическая политика государства, направленная на защиту отечественных производителей от иностранной конкуренции с помощью таможенных пошлин…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6D3FB3-14EA-4C71-963D-03CA0CA38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1268083"/>
            <a:ext cx="8825659" cy="226012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78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BE2438-5CEF-43A0-B264-EF62B7C60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F33D35-914A-4AE0-B245-4CE3E4B5F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ЧАСТЬ 4</a:t>
            </a:r>
          </a:p>
        </p:txBody>
      </p:sp>
    </p:spTree>
    <p:extLst>
      <p:ext uri="{BB962C8B-B14F-4D97-AF65-F5344CB8AC3E}">
        <p14:creationId xmlns:p14="http://schemas.microsoft.com/office/powerpoint/2010/main" val="425220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F3406-E416-410C-BD22-7626C81AD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31.Закончите высказывание: «Существуют следующие формы </a:t>
            </a:r>
            <a:r>
              <a:rPr lang="ru-RU" dirty="0">
                <a:hlinkClick r:id="rId2" tooltip="Оплата труда"/>
              </a:rPr>
              <a:t>оплаты труда…</a:t>
            </a:r>
            <a:r>
              <a:rPr lang="ru-RU" dirty="0"/>
              <a:t>»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A0C133-3289-43E9-81CE-45A2F2B9D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EB3360-A3C0-42CB-8140-EC088FFD0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32. Превышение доходной части бюджета над расходной называется…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9C7C45-26D1-457F-B446-5F78DDECD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18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E8686E-5546-4D5C-BBA0-C4364E84C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33. Национальное хозяйство, в котором большинство рынков и отраслей недоступно иностранным хозяйствующим субъектам – это…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4FE9C7-8EF2-4193-8DA8-8984CCE2E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83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5590CE-60E5-4C9B-B3B4-6DD013CF8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34. Перечислите виды </a:t>
            </a:r>
            <a:r>
              <a:rPr lang="ru-RU" dirty="0">
                <a:hlinkClick r:id="rId2" tooltip="Безработица"/>
              </a:rPr>
              <a:t>безработицы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3AEC21-45AD-4C98-AC63-227859572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61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2DC022-8C0B-4F84-95AE-C09F584F0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35. Процесс экономического сотрудничества, объединения нескольких государств – это…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611197-3608-4480-BF2E-FC099EE71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16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E0469-2882-42B3-A761-C2BED0EE9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 Плата за пользование кредитом или денежной ссудой… 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BBA33E-E050-4D69-B2E8-C5AFAD9F68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49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0B0C4-96C6-4668-8C30-F712FA7C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36. Группа фирм, производящих сходную продукцию и использующих сходные технологии называется…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77444-3138-42B9-AAFF-42AFB1110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348F29-81C6-4259-B531-E8BBF819D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37. Совокупность </a:t>
            </a:r>
            <a:r>
              <a:rPr lang="ru-RU" dirty="0">
                <a:hlinkClick r:id="rId2" tooltip="Национальные хозяйства"/>
              </a:rPr>
              <a:t>национальных хозяйств</a:t>
            </a:r>
            <a:r>
              <a:rPr lang="ru-RU" dirty="0"/>
              <a:t> всех стран мира…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E2F7292-B104-45C0-A2F0-914A0FCDC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36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11905-E0BF-42CC-919C-B9F3EC618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38. Самостоятельная хозяйственная деятельность отдельных людей и объединений, направленная на получение прибыли…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4D9EC3-FA77-420C-A352-361BC8CEF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6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A791BB-9993-45C1-8115-ED9B3F5B7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39. Специализация отдельных стран на производстве товаров и услуг, которыми они обмениваются между собой….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A91044-4355-4E78-AA84-0A310A1E4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99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DAEB8-7E6A-4950-8156-6E7FCA11B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40. Перечислите три типа организации предпринимательства (бизнеса)….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3C4BAB-7307-4058-A533-D91B648E1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6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3F3A6-10FF-4457-B7AD-C5C254C99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1328469"/>
            <a:ext cx="8825657" cy="2674188"/>
          </a:xfrm>
        </p:spPr>
        <p:txBody>
          <a:bodyPr/>
          <a:lstStyle/>
          <a:p>
            <a:r>
              <a:rPr lang="ru-RU" dirty="0"/>
              <a:t>4. Выдача в долг денег или товаров на условиях их возврата с процентами…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A7DC78-1D3D-49AB-8F6B-401904CF53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88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7F72D8-5C33-4CED-80DC-1F42E3DA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1199073"/>
            <a:ext cx="8825657" cy="2648308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4400" dirty="0"/>
              <a:t>5.  Изменение цены валюты или акции на бирже…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D12203-FBAF-4E3B-AFEB-14159A0BCA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89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D6E39-409D-40BB-823A-0D3730D9F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1181820"/>
            <a:ext cx="8825657" cy="2251494"/>
          </a:xfrm>
        </p:spPr>
        <p:txBody>
          <a:bodyPr/>
          <a:lstStyle/>
          <a:p>
            <a:r>
              <a:rPr lang="ru-RU" sz="4400" dirty="0"/>
              <a:t>6. Как называется посредник по заключению сделок на бирже…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90CC1E-1EBD-4214-88AA-A4CA7E06A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76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3C8E9-7DC9-4AC6-AE2F-C032F969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/>
              <a:t> 7.  Документ, в котором дается распоряжение банку выдать предъявителю </a:t>
            </a:r>
            <a:br>
              <a:rPr lang="ru-RU" sz="4400" dirty="0"/>
            </a:br>
            <a:r>
              <a:rPr lang="ru-RU" sz="4400" dirty="0"/>
              <a:t>определенную сумму денег…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26BE89-0CAD-4C40-8170-1F62C1E5A8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04F48F-914C-4D43-8DFC-5578FE323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/>
              <a:t>8.  Письменное долговое обязательство уплатить кому- либо определенную </a:t>
            </a:r>
            <a:br>
              <a:rPr lang="ru-RU" sz="4400" dirty="0"/>
            </a:br>
            <a:r>
              <a:rPr lang="ru-RU" sz="4400" dirty="0"/>
              <a:t>сумму денег в установленный срок…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8F6C0D-3441-4EAF-A1E6-29E2EC721E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92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490</Words>
  <Application>Microsoft Office PowerPoint</Application>
  <PresentationFormat>Широкоэкранный</PresentationFormat>
  <Paragraphs>46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8" baseType="lpstr">
      <vt:lpstr>Arial</vt:lpstr>
      <vt:lpstr>Century Gothic</vt:lpstr>
      <vt:lpstr>Wingdings 3</vt:lpstr>
      <vt:lpstr>Ион</vt:lpstr>
      <vt:lpstr> Всероссийский экономический диктант  «Сильная экономика – процветающая Россия»</vt:lpstr>
      <vt:lpstr>1. Обмен товара на товар…  </vt:lpstr>
      <vt:lpstr>2.  Человек или организация, которые теряют деньги и не могут выплатить их…  </vt:lpstr>
      <vt:lpstr>3.  Плата за пользование кредитом или денежной ссудой…  </vt:lpstr>
      <vt:lpstr>4. Выдача в долг денег или товаров на условиях их возврата с процентами… </vt:lpstr>
      <vt:lpstr> 5.  Изменение цены валюты или акции на бирже…</vt:lpstr>
      <vt:lpstr>6. Как называется посредник по заключению сделок на бирже… </vt:lpstr>
      <vt:lpstr> 7.  Документ, в котором дается распоряжение банку выдать предъявителю  определенную сумму денег… </vt:lpstr>
      <vt:lpstr>8.  Письменное долговое обязательство уплатить кому- либо определенную  сумму денег в установленный срок… </vt:lpstr>
      <vt:lpstr> 9.  Публичная продажа, при которой покупателем становится тот, кто  дает за вещь наибольшую цену… </vt:lpstr>
      <vt:lpstr> 10. В бухгалтерском учете остаток, разница между приходом и расходом… </vt:lpstr>
      <vt:lpstr>Часть 2</vt:lpstr>
      <vt:lpstr> 11.  Разрешение на въезд, выезд, проживание или проезд через территорию другого государства… </vt:lpstr>
      <vt:lpstr>12.Косвенные налоги на товары массового потребления… </vt:lpstr>
      <vt:lpstr>13. Вес товара в таре и упаковке… </vt:lpstr>
      <vt:lpstr>14.  Вес товара без тары и упаковке… </vt:lpstr>
      <vt:lpstr>15. Форма присвоения экономических ресурсов - это…</vt:lpstr>
      <vt:lpstr> 16. Выпуск новых партий бумажных денег - это…</vt:lpstr>
      <vt:lpstr> 17. Соперничество между участниками рынка называется…</vt:lpstr>
      <vt:lpstr> 18. Сопоставление стоимости произведённой продукции со стоимостью всех   использованных ресурсов называется…</vt:lpstr>
      <vt:lpstr> 19. Самостоятельный хозяйственный субъект типа фабрики, завода, магазина, фермы, шахты…</vt:lpstr>
      <vt:lpstr> 20.  Анализ выпуска всех видов продукции в стране и в мире…</vt:lpstr>
      <vt:lpstr>Презентация PowerPoint</vt:lpstr>
      <vt:lpstr>21.   Группа фирм, выпускающих одинаковую продукцию, использующих сходную технологию и одинаковое сырьё.</vt:lpstr>
      <vt:lpstr> 22. Процесс передачи государственной собственности в частные руки называется…</vt:lpstr>
      <vt:lpstr>23. Организация, состоящая из нескольких предприятий…</vt:lpstr>
      <vt:lpstr> 24. Совокупность общественных отношений в сфере производства, обмена, распределения    и потребления материальных благ…</vt:lpstr>
      <vt:lpstr>25.  Перечислите факторы производства… </vt:lpstr>
      <vt:lpstr>26. Получение максимально возможных благ от имеющихся ресурсов называется… </vt:lpstr>
      <vt:lpstr>27.Перечислите пять признаков собственности. </vt:lpstr>
      <vt:lpstr>28. Долговременные вложения в какие-либо отрасли экономики как внутри страны, так и за границей. </vt:lpstr>
      <vt:lpstr>29. Перечислите виды собственности. </vt:lpstr>
      <vt:lpstr>30.Экономическая политика государства, направленная на защиту отечественных производителей от иностранной конкуренции с помощью таможенных пошлин… </vt:lpstr>
      <vt:lpstr>Презентация PowerPoint</vt:lpstr>
      <vt:lpstr>31.Закончите высказывание: «Существуют следующие формы оплаты труда…» </vt:lpstr>
      <vt:lpstr>32. Превышение доходной части бюджета над расходной называется… </vt:lpstr>
      <vt:lpstr>33. Национальное хозяйство, в котором большинство рынков и отраслей недоступно иностранным хозяйствующим субъектам – это… </vt:lpstr>
      <vt:lpstr>34. Перечислите виды безработицы. </vt:lpstr>
      <vt:lpstr>35. Процесс экономического сотрудничества, объединения нескольких государств – это… </vt:lpstr>
      <vt:lpstr>36. Группа фирм, производящих сходную продукцию и использующих сходные технологии называется…</vt:lpstr>
      <vt:lpstr>37. Совокупность национальных хозяйств всех стран мира… </vt:lpstr>
      <vt:lpstr>38. Самостоятельная хозяйственная деятельность отдельных людей и объединений, направленная на получение прибыли… </vt:lpstr>
      <vt:lpstr>39. Специализация отдельных стран на производстве товаров и услуг, которыми они обмениваются между собой…. </vt:lpstr>
      <vt:lpstr>40. Перечислите три типа организации предпринимательства (бизнеса)….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диктант</dc:title>
  <dc:creator>Обычное пользование</dc:creator>
  <cp:lastModifiedBy>Обычное пользование</cp:lastModifiedBy>
  <cp:revision>7</cp:revision>
  <dcterms:created xsi:type="dcterms:W3CDTF">2017-09-23T20:03:47Z</dcterms:created>
  <dcterms:modified xsi:type="dcterms:W3CDTF">2017-09-25T19:06:42Z</dcterms:modified>
</cp:coreProperties>
</file>